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4" r:id="rId9"/>
    <p:sldId id="262" r:id="rId10"/>
    <p:sldId id="263" r:id="rId11"/>
    <p:sldId id="276" r:id="rId12"/>
    <p:sldId id="278" r:id="rId13"/>
    <p:sldId id="286" r:id="rId14"/>
    <p:sldId id="285" r:id="rId15"/>
    <p:sldId id="284" r:id="rId16"/>
    <p:sldId id="283" r:id="rId17"/>
    <p:sldId id="282" r:id="rId18"/>
    <p:sldId id="281" r:id="rId19"/>
    <p:sldId id="280" r:id="rId20"/>
    <p:sldId id="287" r:id="rId21"/>
    <p:sldId id="279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2" r:id="rId30"/>
    <p:sldId id="271" r:id="rId31"/>
    <p:sldId id="27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9833" autoAdjust="0"/>
  </p:normalViewPr>
  <p:slideViewPr>
    <p:cSldViewPr snapToGrid="0" snapToObjects="1">
      <p:cViewPr>
        <p:scale>
          <a:sx n="90" d="100"/>
          <a:sy n="90" d="100"/>
        </p:scale>
        <p:origin x="-5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5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1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5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8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4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2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FBE00-7245-924F-A992-12B6F05B12DE}" type="datetimeFigureOut">
              <a:rPr lang="en-US" smtClean="0"/>
              <a:t>1/7/15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slide" Target="slide20.xml"/><Relationship Id="rId21" Type="http://schemas.openxmlformats.org/officeDocument/2006/relationships/image" Target="../media/image21.png"/><Relationship Id="rId22" Type="http://schemas.openxmlformats.org/officeDocument/2006/relationships/slide" Target="slide21.xml"/><Relationship Id="rId23" Type="http://schemas.openxmlformats.org/officeDocument/2006/relationships/image" Target="../media/image22.png"/><Relationship Id="rId24" Type="http://schemas.openxmlformats.org/officeDocument/2006/relationships/slide" Target="slide17.xml"/><Relationship Id="rId25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slide" Target="slide16.xml"/><Relationship Id="rId15" Type="http://schemas.openxmlformats.org/officeDocument/2006/relationships/image" Target="../media/image18.png"/><Relationship Id="rId16" Type="http://schemas.openxmlformats.org/officeDocument/2006/relationships/slide" Target="slide18.xml"/><Relationship Id="rId17" Type="http://schemas.openxmlformats.org/officeDocument/2006/relationships/image" Target="../media/image19.png"/><Relationship Id="rId18" Type="http://schemas.openxmlformats.org/officeDocument/2006/relationships/slide" Target="slide19.xml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" Target="slide14.xml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11.xml"/><Relationship Id="rId24" Type="http://schemas.openxmlformats.org/officeDocument/2006/relationships/image" Target="../media/image24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slide" Target="slide15.xml"/><Relationship Id="rId12" Type="http://schemas.openxmlformats.org/officeDocument/2006/relationships/image" Target="../media/image17.png"/><Relationship Id="rId13" Type="http://schemas.openxmlformats.org/officeDocument/2006/relationships/slide" Target="slide16.xml"/><Relationship Id="rId14" Type="http://schemas.openxmlformats.org/officeDocument/2006/relationships/image" Target="../media/image18.png"/><Relationship Id="rId15" Type="http://schemas.openxmlformats.org/officeDocument/2006/relationships/slide" Target="slide18.xml"/><Relationship Id="rId16" Type="http://schemas.openxmlformats.org/officeDocument/2006/relationships/image" Target="../media/image19.png"/><Relationship Id="rId17" Type="http://schemas.openxmlformats.org/officeDocument/2006/relationships/slide" Target="slide19.xml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" Target="slide12.xml"/><Relationship Id="rId6" Type="http://schemas.openxmlformats.org/officeDocument/2006/relationships/image" Target="../media/image14.png"/><Relationship Id="rId7" Type="http://schemas.openxmlformats.org/officeDocument/2006/relationships/slide" Target="slide13.xml"/><Relationship Id="rId8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" Target="slide15.xml"/><Relationship Id="rId20" Type="http://schemas.openxmlformats.org/officeDocument/2006/relationships/slide" Target="slide21.xml"/><Relationship Id="rId21" Type="http://schemas.openxmlformats.org/officeDocument/2006/relationships/image" Target="../media/image22.png"/><Relationship Id="rId22" Type="http://schemas.openxmlformats.org/officeDocument/2006/relationships/slide" Target="slide12.xml"/><Relationship Id="rId23" Type="http://schemas.openxmlformats.org/officeDocument/2006/relationships/image" Target="../media/image25.png"/><Relationship Id="rId24" Type="http://schemas.openxmlformats.org/officeDocument/2006/relationships/slide" Target="slide17.xml"/><Relationship Id="rId25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slide" Target="slide16.xml"/><Relationship Id="rId13" Type="http://schemas.openxmlformats.org/officeDocument/2006/relationships/image" Target="../media/image18.png"/><Relationship Id="rId14" Type="http://schemas.openxmlformats.org/officeDocument/2006/relationships/slide" Target="slide18.xml"/><Relationship Id="rId15" Type="http://schemas.openxmlformats.org/officeDocument/2006/relationships/image" Target="../media/image19.png"/><Relationship Id="rId16" Type="http://schemas.openxmlformats.org/officeDocument/2006/relationships/slide" Target="slide19.xml"/><Relationship Id="rId17" Type="http://schemas.openxmlformats.org/officeDocument/2006/relationships/image" Target="../media/image20.png"/><Relationship Id="rId18" Type="http://schemas.openxmlformats.org/officeDocument/2006/relationships/slide" Target="slide20.xml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" Target="slide13.xml"/><Relationship Id="rId8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" Target="slide14.xml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image" Target="../media/image26.png"/><Relationship Id="rId24" Type="http://schemas.openxmlformats.org/officeDocument/2006/relationships/slide" Target="slide17.xml"/><Relationship Id="rId25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slide" Target="slide15.xml"/><Relationship Id="rId12" Type="http://schemas.openxmlformats.org/officeDocument/2006/relationships/image" Target="../media/image17.png"/><Relationship Id="rId13" Type="http://schemas.openxmlformats.org/officeDocument/2006/relationships/slide" Target="slide16.xml"/><Relationship Id="rId14" Type="http://schemas.openxmlformats.org/officeDocument/2006/relationships/image" Target="../media/image18.png"/><Relationship Id="rId15" Type="http://schemas.openxmlformats.org/officeDocument/2006/relationships/slide" Target="slide18.xml"/><Relationship Id="rId16" Type="http://schemas.openxmlformats.org/officeDocument/2006/relationships/image" Target="../media/image19.png"/><Relationship Id="rId17" Type="http://schemas.openxmlformats.org/officeDocument/2006/relationships/slide" Target="slide19.xml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3.xml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14.xml"/><Relationship Id="rId24" Type="http://schemas.openxmlformats.org/officeDocument/2006/relationships/image" Target="../media/image27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slide" Target="slide15.xml"/><Relationship Id="rId12" Type="http://schemas.openxmlformats.org/officeDocument/2006/relationships/image" Target="../media/image17.png"/><Relationship Id="rId13" Type="http://schemas.openxmlformats.org/officeDocument/2006/relationships/slide" Target="slide16.xml"/><Relationship Id="rId14" Type="http://schemas.openxmlformats.org/officeDocument/2006/relationships/image" Target="../media/image18.png"/><Relationship Id="rId15" Type="http://schemas.openxmlformats.org/officeDocument/2006/relationships/slide" Target="slide18.xml"/><Relationship Id="rId16" Type="http://schemas.openxmlformats.org/officeDocument/2006/relationships/image" Target="../media/image19.png"/><Relationship Id="rId17" Type="http://schemas.openxmlformats.org/officeDocument/2006/relationships/slide" Target="slide19.xml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15.xml"/><Relationship Id="rId24" Type="http://schemas.openxmlformats.org/officeDocument/2006/relationships/image" Target="../media/image28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slide" Target="slide16.xml"/><Relationship Id="rId14" Type="http://schemas.openxmlformats.org/officeDocument/2006/relationships/image" Target="../media/image18.png"/><Relationship Id="rId15" Type="http://schemas.openxmlformats.org/officeDocument/2006/relationships/slide" Target="slide18.xml"/><Relationship Id="rId16" Type="http://schemas.openxmlformats.org/officeDocument/2006/relationships/image" Target="../media/image19.png"/><Relationship Id="rId17" Type="http://schemas.openxmlformats.org/officeDocument/2006/relationships/slide" Target="slide19.xml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16.xml"/><Relationship Id="rId24" Type="http://schemas.openxmlformats.org/officeDocument/2006/relationships/image" Target="../media/image29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slide" Target="slide18.xml"/><Relationship Id="rId16" Type="http://schemas.openxmlformats.org/officeDocument/2006/relationships/image" Target="../media/image19.png"/><Relationship Id="rId17" Type="http://schemas.openxmlformats.org/officeDocument/2006/relationships/slide" Target="slide19.xml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slide" Target="slide20.xml"/><Relationship Id="rId21" Type="http://schemas.openxmlformats.org/officeDocument/2006/relationships/image" Target="../media/image21.png"/><Relationship Id="rId22" Type="http://schemas.openxmlformats.org/officeDocument/2006/relationships/slide" Target="slide21.xml"/><Relationship Id="rId23" Type="http://schemas.openxmlformats.org/officeDocument/2006/relationships/image" Target="../media/image22.png"/><Relationship Id="rId24" Type="http://schemas.openxmlformats.org/officeDocument/2006/relationships/slide" Target="slide17.xml"/><Relationship Id="rId25" Type="http://schemas.openxmlformats.org/officeDocument/2006/relationships/image" Target="../media/image30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slide" Target="slide16.xml"/><Relationship Id="rId15" Type="http://schemas.openxmlformats.org/officeDocument/2006/relationships/image" Target="../media/image18.png"/><Relationship Id="rId16" Type="http://schemas.openxmlformats.org/officeDocument/2006/relationships/slide" Target="slide18.xml"/><Relationship Id="rId17" Type="http://schemas.openxmlformats.org/officeDocument/2006/relationships/image" Target="../media/image19.png"/><Relationship Id="rId18" Type="http://schemas.openxmlformats.org/officeDocument/2006/relationships/slide" Target="slide19.xml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18.xml"/><Relationship Id="rId24" Type="http://schemas.openxmlformats.org/officeDocument/2006/relationships/image" Target="../media/image31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slide" Target="slide16.xml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slide" Target="slide19.xml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19.xml"/><Relationship Id="rId24" Type="http://schemas.openxmlformats.org/officeDocument/2006/relationships/image" Target="../media/image32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slide" Target="slide16.xml"/><Relationship Id="rId15" Type="http://schemas.openxmlformats.org/officeDocument/2006/relationships/image" Target="../media/image18.png"/><Relationship Id="rId16" Type="http://schemas.openxmlformats.org/officeDocument/2006/relationships/slide" Target="slide18.xml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1.png"/><Relationship Id="rId21" Type="http://schemas.openxmlformats.org/officeDocument/2006/relationships/slide" Target="slide21.xml"/><Relationship Id="rId22" Type="http://schemas.openxmlformats.org/officeDocument/2006/relationships/image" Target="../media/image22.png"/><Relationship Id="rId23" Type="http://schemas.openxmlformats.org/officeDocument/2006/relationships/slide" Target="slide20.xml"/><Relationship Id="rId24" Type="http://schemas.openxmlformats.org/officeDocument/2006/relationships/image" Target="../media/image33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slide" Target="slide16.xml"/><Relationship Id="rId15" Type="http://schemas.openxmlformats.org/officeDocument/2006/relationships/image" Target="../media/image18.png"/><Relationship Id="rId16" Type="http://schemas.openxmlformats.org/officeDocument/2006/relationships/slide" Target="slide18.xml"/><Relationship Id="rId17" Type="http://schemas.openxmlformats.org/officeDocument/2006/relationships/image" Target="../media/image19.png"/><Relationship Id="rId18" Type="http://schemas.openxmlformats.org/officeDocument/2006/relationships/slide" Target="slide19.xml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slide" Target="slide20.xml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slide" Target="slide21.xml"/><Relationship Id="rId24" Type="http://schemas.openxmlformats.org/officeDocument/2006/relationships/image" Target="../media/image34.png"/><Relationship Id="rId25" Type="http://schemas.openxmlformats.org/officeDocument/2006/relationships/slide" Target="slide17.xml"/><Relationship Id="rId26" Type="http://schemas.openxmlformats.org/officeDocument/2006/relationships/image" Target="../media/image23.png"/><Relationship Id="rId10" Type="http://schemas.openxmlformats.org/officeDocument/2006/relationships/slide" Target="slide14.xml"/><Relationship Id="rId11" Type="http://schemas.openxmlformats.org/officeDocument/2006/relationships/image" Target="../media/image16.png"/><Relationship Id="rId12" Type="http://schemas.openxmlformats.org/officeDocument/2006/relationships/slide" Target="slide15.xml"/><Relationship Id="rId13" Type="http://schemas.openxmlformats.org/officeDocument/2006/relationships/image" Target="../media/image17.png"/><Relationship Id="rId14" Type="http://schemas.openxmlformats.org/officeDocument/2006/relationships/slide" Target="slide16.xml"/><Relationship Id="rId15" Type="http://schemas.openxmlformats.org/officeDocument/2006/relationships/image" Target="../media/image18.png"/><Relationship Id="rId16" Type="http://schemas.openxmlformats.org/officeDocument/2006/relationships/slide" Target="slide18.xml"/><Relationship Id="rId17" Type="http://schemas.openxmlformats.org/officeDocument/2006/relationships/image" Target="../media/image19.png"/><Relationship Id="rId18" Type="http://schemas.openxmlformats.org/officeDocument/2006/relationships/slide" Target="slide19.xml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5" Type="http://schemas.openxmlformats.org/officeDocument/2006/relationships/image" Target="../media/image13.png"/><Relationship Id="rId6" Type="http://schemas.openxmlformats.org/officeDocument/2006/relationships/slide" Target="slide12.xml"/><Relationship Id="rId7" Type="http://schemas.openxmlformats.org/officeDocument/2006/relationships/image" Target="../media/image14.png"/><Relationship Id="rId8" Type="http://schemas.openxmlformats.org/officeDocument/2006/relationships/slide" Target="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13663"/>
            <a:ext cx="9144000" cy="5106736"/>
            <a:chOff x="0" y="748632"/>
            <a:chExt cx="9144000" cy="5106736"/>
          </a:xfrm>
        </p:grpSpPr>
        <p:pic>
          <p:nvPicPr>
            <p:cNvPr id="4" name="Picture 3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0" name="Picture 9" descr="Screen1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5" y="660805"/>
            <a:ext cx="7074554" cy="5466701"/>
          </a:xfrm>
          <a:prstGeom prst="rect">
            <a:avLst/>
          </a:prstGeom>
        </p:spPr>
      </p:pic>
      <p:pic>
        <p:nvPicPr>
          <p:cNvPr id="12" name="Picture 11" descr="Screen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9" t="83158" r="3676" b="13723"/>
          <a:stretch/>
        </p:blipFill>
        <p:spPr>
          <a:xfrm>
            <a:off x="7198808" y="5204977"/>
            <a:ext cx="580082" cy="165737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7320417" y="5493220"/>
            <a:ext cx="404624" cy="661305"/>
          </a:xfrm>
          <a:prstGeom prst="upArrow">
            <a:avLst/>
          </a:prstGeom>
          <a:solidFill>
            <a:srgbClr val="19B3E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22" name="Picture 21" descr="H1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89" y="4536831"/>
            <a:ext cx="1396999" cy="1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25" name="Picture 24" descr="A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06" y="1240846"/>
            <a:ext cx="1322754" cy="1322754"/>
          </a:xfrm>
          <a:prstGeom prst="rect">
            <a:avLst/>
          </a:prstGeom>
        </p:spPr>
      </p:pic>
      <p:pic>
        <p:nvPicPr>
          <p:cNvPr id="33" name="Picture 3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2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B.psd">
            <a:hlinkHover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272">
            <a:off x="4599131" y="1373916"/>
            <a:ext cx="1461600" cy="1461600"/>
          </a:xfrm>
          <a:prstGeom prst="rect">
            <a:avLst/>
          </a:prstGeom>
        </p:spPr>
      </p:pic>
      <p:pic>
        <p:nvPicPr>
          <p:cNvPr id="23" name="Picture 22" descr="H1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5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C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4179">
            <a:off x="5232047" y="2004863"/>
            <a:ext cx="1542373" cy="1542373"/>
          </a:xfrm>
          <a:prstGeom prst="rect">
            <a:avLst/>
          </a:prstGeom>
        </p:spPr>
      </p:pic>
      <p:pic>
        <p:nvPicPr>
          <p:cNvPr id="23" name="Picture 22" descr="H1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24" name="Picture 23" descr="E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20" y="3856595"/>
            <a:ext cx="1554416" cy="1554416"/>
          </a:xfrm>
          <a:prstGeom prst="rect">
            <a:avLst/>
          </a:prstGeom>
        </p:spPr>
      </p:pic>
      <p:pic>
        <p:nvPicPr>
          <p:cNvPr id="36" name="Picture 35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F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41" y="4498638"/>
            <a:ext cx="1527337" cy="1527337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G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316">
            <a:off x="3641183" y="4805606"/>
            <a:ext cx="1351491" cy="1351491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H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75" y="4539670"/>
            <a:ext cx="1525541" cy="15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I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51" y="3842484"/>
            <a:ext cx="1654472" cy="1654472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J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77" y="3060790"/>
            <a:ext cx="1423737" cy="1423737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1393531" y="654892"/>
            <a:ext cx="6429701" cy="5786913"/>
            <a:chOff x="133680" y="0"/>
            <a:chExt cx="8875059" cy="7987801"/>
          </a:xfrm>
        </p:grpSpPr>
        <p:pic>
          <p:nvPicPr>
            <p:cNvPr id="9" name="Picture 8" descr="Screen3.ps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80" y="0"/>
              <a:ext cx="8875059" cy="6858000"/>
            </a:xfrm>
            <a:prstGeom prst="rect">
              <a:avLst/>
            </a:prstGeom>
          </p:spPr>
        </p:pic>
        <p:sp>
          <p:nvSpPr>
            <p:cNvPr id="10" name="Bent Arrow 9"/>
            <p:cNvSpPr/>
            <p:nvPr/>
          </p:nvSpPr>
          <p:spPr>
            <a:xfrm>
              <a:off x="1502603" y="5795209"/>
              <a:ext cx="850835" cy="1313250"/>
            </a:xfrm>
            <a:prstGeom prst="bentArrow">
              <a:avLst>
                <a:gd name="adj1" fmla="val 25000"/>
                <a:gd name="adj2" fmla="val 25925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1909" y="7095656"/>
              <a:ext cx="1767580" cy="89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HERE 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TO SIGN UP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68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K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48" y="2058689"/>
            <a:ext cx="1415652" cy="1415652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L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05" y="1401941"/>
            <a:ext cx="1514063" cy="1514063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9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23" y="540400"/>
            <a:ext cx="8591277" cy="64982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945" y="5363110"/>
            <a:ext cx="189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*Summary of step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Screen10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" b="6334"/>
          <a:stretch/>
        </p:blipFill>
        <p:spPr>
          <a:xfrm>
            <a:off x="0" y="580915"/>
            <a:ext cx="8875059" cy="6306968"/>
          </a:xfrm>
          <a:prstGeom prst="rect">
            <a:avLst/>
          </a:prstGeom>
        </p:spPr>
      </p:pic>
      <p:sp>
        <p:nvSpPr>
          <p:cNvPr id="12" name="Bent-Up Arrow 11"/>
          <p:cNvSpPr/>
          <p:nvPr/>
        </p:nvSpPr>
        <p:spPr>
          <a:xfrm rot="16200000">
            <a:off x="2071421" y="2650732"/>
            <a:ext cx="493160" cy="345212"/>
          </a:xfrm>
          <a:prstGeom prst="bentUpArrow">
            <a:avLst>
              <a:gd name="adj1" fmla="val 24999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82390" y="303400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Screen11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6296"/>
          <a:stretch/>
        </p:blipFill>
        <p:spPr>
          <a:xfrm>
            <a:off x="0" y="567766"/>
            <a:ext cx="8875059" cy="6290234"/>
          </a:xfrm>
          <a:prstGeom prst="rect">
            <a:avLst/>
          </a:prstGeom>
        </p:spPr>
      </p:pic>
      <p:pic>
        <p:nvPicPr>
          <p:cNvPr id="10" name="Picture 9" descr="Screen Shot 2015-01-04 at 4.18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24795" r="65205" b="63509"/>
          <a:stretch/>
        </p:blipFill>
        <p:spPr>
          <a:xfrm>
            <a:off x="2433051" y="2510995"/>
            <a:ext cx="2125579" cy="5367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3051" y="3234933"/>
            <a:ext cx="4465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B3EB"/>
                </a:solidFill>
                <a:latin typeface="Times New Roman"/>
                <a:cs typeface="Times New Roman"/>
              </a:rPr>
              <a:t>https://client.autocad360.com/</a:t>
            </a:r>
            <a:r>
              <a:rPr lang="en-US" sz="1600" dirty="0" err="1">
                <a:solidFill>
                  <a:srgbClr val="19B3EB"/>
                </a:solidFill>
                <a:latin typeface="Times New Roman"/>
                <a:cs typeface="Times New Roman"/>
              </a:rPr>
              <a:t>createaccount.html</a:t>
            </a:r>
            <a:endParaRPr lang="en-US" sz="1600" dirty="0">
              <a:solidFill>
                <a:srgbClr val="19B3EB"/>
              </a:solidFill>
              <a:latin typeface="Times New Roman"/>
              <a:cs typeface="Times New Roman"/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3933168" y="3698697"/>
            <a:ext cx="345231" cy="75206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3278" y="4488290"/>
            <a:ext cx="146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LINK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5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5.42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" b="7661"/>
          <a:stretch/>
        </p:blipFill>
        <p:spPr>
          <a:xfrm>
            <a:off x="0" y="905169"/>
            <a:ext cx="9144000" cy="5133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068" y="157166"/>
            <a:ext cx="774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will sign up for an account with Autodesk AutoCAD 360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90390" y="1009752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921753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>
            <a:off x="7743040" y="6238468"/>
            <a:ext cx="826089" cy="38219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8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767" y="175630"/>
            <a:ext cx="6670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 smtClean="0"/>
              <a:t>User can create sketches in AutoCAD 360</a:t>
            </a:r>
            <a:endParaRPr lang="en-US" sz="2400" kern="1200" dirty="0"/>
          </a:p>
        </p:txBody>
      </p:sp>
      <p:pic>
        <p:nvPicPr>
          <p:cNvPr id="5" name="Picture 4" descr="Screen Shot 2015-01-04 at 5.50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" b="6854"/>
          <a:stretch/>
        </p:blipFill>
        <p:spPr>
          <a:xfrm>
            <a:off x="0" y="847428"/>
            <a:ext cx="9144000" cy="5141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0390" y="915182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844755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>
            <a:off x="7274512" y="6139836"/>
            <a:ext cx="1085012" cy="4808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5.57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6854"/>
          <a:stretch/>
        </p:blipFill>
        <p:spPr>
          <a:xfrm>
            <a:off x="0" y="879311"/>
            <a:ext cx="9144000" cy="5178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445" y="201487"/>
            <a:ext cx="501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 smtClean="0"/>
              <a:t>Save them as .</a:t>
            </a:r>
            <a:r>
              <a:rPr lang="en-US" sz="2400" kern="1200" dirty="0" err="1" smtClean="0"/>
              <a:t>dwg</a:t>
            </a:r>
            <a:r>
              <a:rPr lang="en-US" sz="2400" kern="1200" dirty="0" smtClean="0"/>
              <a:t> files</a:t>
            </a:r>
            <a:endParaRPr lang="en-US" sz="2400" kern="1200" dirty="0"/>
          </a:p>
        </p:txBody>
      </p:sp>
      <p:sp>
        <p:nvSpPr>
          <p:cNvPr id="6" name="Rectangle 5"/>
          <p:cNvSpPr/>
          <p:nvPr/>
        </p:nvSpPr>
        <p:spPr>
          <a:xfrm>
            <a:off x="1790390" y="976308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903969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>
            <a:off x="7459457" y="6250797"/>
            <a:ext cx="912397" cy="38219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5.57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6854"/>
          <a:stretch/>
        </p:blipFill>
        <p:spPr>
          <a:xfrm>
            <a:off x="-1182" y="876933"/>
            <a:ext cx="9144000" cy="5178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342975" y="216160"/>
            <a:ext cx="562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can click back to the MyDesign Tab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90390" y="969386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899478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Bent-Up Arrow 7"/>
          <p:cNvSpPr/>
          <p:nvPr/>
        </p:nvSpPr>
        <p:spPr>
          <a:xfrm rot="16200000">
            <a:off x="2558586" y="1050443"/>
            <a:ext cx="832077" cy="5301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5-01-04 at 11.1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7476"/>
          <a:stretch/>
        </p:blipFill>
        <p:spPr>
          <a:xfrm>
            <a:off x="-12330" y="0"/>
            <a:ext cx="9144000" cy="5120280"/>
          </a:xfrm>
          <a:prstGeom prst="rect">
            <a:avLst/>
          </a:prstGeom>
        </p:spPr>
      </p:pic>
      <p:pic>
        <p:nvPicPr>
          <p:cNvPr id="15" name="Picture 14" descr="Screen11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4771"/>
          <a:stretch/>
        </p:blipFill>
        <p:spPr>
          <a:xfrm>
            <a:off x="-14941" y="485759"/>
            <a:ext cx="8875059" cy="6394821"/>
          </a:xfrm>
          <a:prstGeom prst="rect">
            <a:avLst/>
          </a:prstGeom>
        </p:spPr>
      </p:pic>
      <p:pic>
        <p:nvPicPr>
          <p:cNvPr id="10" name="Picture 9" descr="Screen Shot 2015-01-04 at 4.18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24795" r="65205" b="63509"/>
          <a:stretch/>
        </p:blipFill>
        <p:spPr>
          <a:xfrm>
            <a:off x="2433051" y="2510995"/>
            <a:ext cx="2125579" cy="5367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9003" y="3234933"/>
            <a:ext cx="4465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B3EB"/>
                </a:solidFill>
                <a:latin typeface="Times New Roman"/>
                <a:cs typeface="Times New Roman"/>
              </a:rPr>
              <a:t>https://client.autocad360.com/</a:t>
            </a:r>
            <a:r>
              <a:rPr lang="en-US" sz="1600" dirty="0" err="1">
                <a:solidFill>
                  <a:srgbClr val="19B3EB"/>
                </a:solidFill>
                <a:latin typeface="Times New Roman"/>
                <a:cs typeface="Times New Roman"/>
              </a:rPr>
              <a:t>createaccount.html</a:t>
            </a:r>
            <a:endParaRPr lang="en-US" sz="1600" dirty="0">
              <a:solidFill>
                <a:srgbClr val="19B3EB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3375" y="70308"/>
            <a:ext cx="816122" cy="14390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42256" y="17369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2" name="Bent-Up Arrow 1"/>
          <p:cNvSpPr/>
          <p:nvPr/>
        </p:nvSpPr>
        <p:spPr>
          <a:xfrm rot="16200000">
            <a:off x="1742256" y="3150997"/>
            <a:ext cx="830146" cy="38219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20706" y="3730997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8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5" name="Picture 14" descr="Screen1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94" y="648476"/>
            <a:ext cx="7133269" cy="5512072"/>
          </a:xfrm>
          <a:prstGeom prst="rect">
            <a:avLst/>
          </a:prstGeom>
        </p:spPr>
      </p:pic>
      <p:pic>
        <p:nvPicPr>
          <p:cNvPr id="10" name="Picture 9" descr="StudentIc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50" y="3188912"/>
            <a:ext cx="1232683" cy="1232680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>
            <a:off x="2542246" y="3648239"/>
            <a:ext cx="639170" cy="976003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329" y="4556692"/>
            <a:ext cx="190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CLICK HERE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THEN SIGN IN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4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11.1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7476"/>
          <a:stretch/>
        </p:blipFill>
        <p:spPr>
          <a:xfrm>
            <a:off x="-12330" y="0"/>
            <a:ext cx="9144000" cy="5120280"/>
          </a:xfrm>
          <a:prstGeom prst="rect">
            <a:avLst/>
          </a:prstGeom>
        </p:spPr>
      </p:pic>
      <p:pic>
        <p:nvPicPr>
          <p:cNvPr id="2" name="Picture 1" descr="Screen12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770"/>
          <a:stretch/>
        </p:blipFill>
        <p:spPr>
          <a:xfrm>
            <a:off x="-16096" y="493060"/>
            <a:ext cx="8875059" cy="6394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3375" y="70308"/>
            <a:ext cx="816122" cy="14390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48871" y="10754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22" name="Bent-Up Arrow 21"/>
          <p:cNvSpPr/>
          <p:nvPr/>
        </p:nvSpPr>
        <p:spPr>
          <a:xfrm rot="16200000">
            <a:off x="4987368" y="5130208"/>
            <a:ext cx="493188" cy="456173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882552" y="5609959"/>
            <a:ext cx="201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BROWSE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8077" y="2962355"/>
            <a:ext cx="5511421" cy="3153369"/>
            <a:chOff x="3338077" y="2962355"/>
            <a:chExt cx="5511421" cy="3153369"/>
          </a:xfrm>
        </p:grpSpPr>
        <p:grpSp>
          <p:nvGrpSpPr>
            <p:cNvPr id="17" name="Group 16"/>
            <p:cNvGrpSpPr/>
            <p:nvPr/>
          </p:nvGrpSpPr>
          <p:grpSpPr>
            <a:xfrm>
              <a:off x="3338077" y="2962355"/>
              <a:ext cx="5511421" cy="3153369"/>
              <a:chOff x="2553699" y="1985966"/>
              <a:chExt cx="5879530" cy="3363983"/>
            </a:xfrm>
          </p:grpSpPr>
          <p:pic>
            <p:nvPicPr>
              <p:cNvPr id="18" name="Picture 17" descr="Screen Shot 2015-01-04 at 6.24.32 P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41" t="22578" r="29664" b="28725"/>
              <a:stretch/>
            </p:blipFill>
            <p:spPr>
              <a:xfrm>
                <a:off x="2553699" y="1985966"/>
                <a:ext cx="5879530" cy="3363983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789108" y="3147267"/>
                <a:ext cx="18182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Sketch1.dwg</a:t>
                </a:r>
                <a:endParaRPr lang="en-US" sz="1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14024" y="2713360"/>
                <a:ext cx="853590" cy="433907"/>
              </a:xfrm>
              <a:prstGeom prst="rect">
                <a:avLst/>
              </a:prstGeom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Left Arrow 23"/>
            <p:cNvSpPr/>
            <p:nvPr/>
          </p:nvSpPr>
          <p:spPr>
            <a:xfrm>
              <a:off x="5733302" y="3792040"/>
              <a:ext cx="553526" cy="258909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86828" y="3792040"/>
              <a:ext cx="17307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CHOOSE SKETCH FILE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03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11.1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7476"/>
          <a:stretch/>
        </p:blipFill>
        <p:spPr>
          <a:xfrm>
            <a:off x="-12330" y="0"/>
            <a:ext cx="9144000" cy="5120280"/>
          </a:xfrm>
          <a:prstGeom prst="rect">
            <a:avLst/>
          </a:prstGeom>
        </p:spPr>
      </p:pic>
      <p:pic>
        <p:nvPicPr>
          <p:cNvPr id="2" name="Picture 1" descr="Screen13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4"/>
          <a:stretch/>
        </p:blipFill>
        <p:spPr>
          <a:xfrm>
            <a:off x="-14941" y="478124"/>
            <a:ext cx="8875059" cy="6394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3375" y="70308"/>
            <a:ext cx="816122" cy="14390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6121" y="6615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7550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4" name="Picture 13" descr="Screen4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51" y="609038"/>
            <a:ext cx="7621394" cy="5889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796" y="217466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1" name="Bent-Up Arrow 10"/>
          <p:cNvSpPr/>
          <p:nvPr/>
        </p:nvSpPr>
        <p:spPr>
          <a:xfrm rot="16200000" flipV="1">
            <a:off x="1344515" y="1575305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9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8" name="Picture 7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401026" y="667042"/>
            <a:ext cx="6683690" cy="5614496"/>
            <a:chOff x="135261" y="0"/>
            <a:chExt cx="8875059" cy="7455310"/>
          </a:xfrm>
        </p:grpSpPr>
        <p:pic>
          <p:nvPicPr>
            <p:cNvPr id="12" name="Picture 11" descr="Screen5.ps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61" y="0"/>
              <a:ext cx="8875059" cy="6858000"/>
            </a:xfrm>
            <a:prstGeom prst="rect">
              <a:avLst/>
            </a:prstGeom>
          </p:spPr>
        </p:pic>
        <p:sp>
          <p:nvSpPr>
            <p:cNvPr id="13" name="Bent Arrow 12"/>
            <p:cNvSpPr/>
            <p:nvPr/>
          </p:nvSpPr>
          <p:spPr>
            <a:xfrm flipH="1">
              <a:off x="5833342" y="5759864"/>
              <a:ext cx="804367" cy="1164154"/>
            </a:xfrm>
            <a:prstGeom prst="bentArrow">
              <a:avLst>
                <a:gd name="adj1" fmla="val 25000"/>
                <a:gd name="adj2" fmla="val 23014"/>
                <a:gd name="adj3" fmla="val 25000"/>
                <a:gd name="adj4" fmla="val 43750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7541" y="6924017"/>
              <a:ext cx="1821024" cy="531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CLICK HERE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8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0" name="Picture 9" descr="Screen6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52" y="648478"/>
            <a:ext cx="7082245" cy="5472643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479171" y="6121121"/>
            <a:ext cx="611688" cy="400914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3188" y="6128045"/>
            <a:ext cx="28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to Project Select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79623" y="1585140"/>
            <a:ext cx="2548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New project takes user 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o step one of the design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process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5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1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9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4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14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0" y="29882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0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7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2" y="572624"/>
            <a:ext cx="7651034" cy="5912163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rot="16200000" flipH="1">
            <a:off x="6678957" y="3676097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2187" y="3329919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549" y="5595722"/>
            <a:ext cx="553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Suppose you wanted to choose an existing project?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1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258</Words>
  <Application>Microsoft Macintosh PowerPoint</Application>
  <PresentationFormat>On-screen Show (4:3)</PresentationFormat>
  <Paragraphs>78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Goel</dc:creator>
  <cp:lastModifiedBy>Toby Ratcliffe</cp:lastModifiedBy>
  <cp:revision>31</cp:revision>
  <dcterms:created xsi:type="dcterms:W3CDTF">2015-01-05T03:19:57Z</dcterms:created>
  <dcterms:modified xsi:type="dcterms:W3CDTF">2015-01-08T05:59:40Z</dcterms:modified>
</cp:coreProperties>
</file>